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2" r:id="rId4"/>
    <p:sldId id="266" r:id="rId5"/>
    <p:sldId id="294" r:id="rId6"/>
    <p:sldId id="293" r:id="rId7"/>
    <p:sldId id="276" r:id="rId8"/>
    <p:sldId id="277" r:id="rId9"/>
    <p:sldId id="278" r:id="rId10"/>
    <p:sldId id="279" r:id="rId11"/>
    <p:sldId id="282" r:id="rId12"/>
    <p:sldId id="280" r:id="rId13"/>
    <p:sldId id="281" r:id="rId14"/>
    <p:sldId id="283" r:id="rId15"/>
    <p:sldId id="284" r:id="rId16"/>
    <p:sldId id="290" r:id="rId17"/>
    <p:sldId id="292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3C236C-6086-4BFE-B18B-A45B16BA48A7}">
          <p14:sldIdLst>
            <p14:sldId id="256"/>
            <p14:sldId id="261"/>
            <p14:sldId id="262"/>
            <p14:sldId id="266"/>
            <p14:sldId id="294"/>
            <p14:sldId id="293"/>
            <p14:sldId id="276"/>
            <p14:sldId id="277"/>
            <p14:sldId id="278"/>
            <p14:sldId id="279"/>
            <p14:sldId id="282"/>
            <p14:sldId id="280"/>
            <p14:sldId id="281"/>
            <p14:sldId id="283"/>
            <p14:sldId id="284"/>
            <p14:sldId id="290"/>
            <p14:sldId id="292"/>
          </p14:sldIdLst>
        </p14:section>
        <p14:section name="Раздел без заголовка" id="{427F55D3-46A0-40A6-A3D2-4855AC97FE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954E1-BCDC-4E6F-BA42-DC0C80E0003F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D4984-EE2E-4294-9468-53EF82CA3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8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E12F8-D0CA-44DF-A93C-E12808140B12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D8D73-F830-419E-83BB-B924BBF90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6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6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0" y="-36000"/>
            <a:ext cx="9144000" cy="6894000"/>
          </a:xfrm>
          <a:prstGeom prst="frame">
            <a:avLst>
              <a:gd name="adj1" fmla="val 2913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11" name="Рисунок 10" descr="Рисунок2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6650" y="6576078"/>
            <a:ext cx="149426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600"/>
            <a:ext cx="7886700" cy="133508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8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600"/>
            <a:ext cx="7886700" cy="133508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1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10" name="Рисунок 9" descr="Рисунок2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6054" y="6659804"/>
            <a:ext cx="130747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2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-91440"/>
            <a:ext cx="9144000" cy="6858000"/>
          </a:xfrm>
          <a:prstGeom prst="frame">
            <a:avLst>
              <a:gd name="adj1" fmla="val 291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217539" y="131321"/>
            <a:ext cx="8712000" cy="6444000"/>
          </a:xfrm>
          <a:prstGeom prst="frame">
            <a:avLst>
              <a:gd name="adj1" fmla="val 291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Рисунок2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5144" y="6547480"/>
            <a:ext cx="149426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600"/>
            <a:ext cx="7886700" cy="133508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5494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11" name="Рисунок 10" descr="Рисунок2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4182" y="6612864"/>
            <a:ext cx="149426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0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Рамка 11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567294 w 9144000"/>
              <a:gd name="connsiteY5" fmla="*/ 567294 h 6858000"/>
              <a:gd name="connsiteX6" fmla="*/ 567294 w 9144000"/>
              <a:gd name="connsiteY6" fmla="*/ 6290706 h 6858000"/>
              <a:gd name="connsiteX7" fmla="*/ 8576706 w 9144000"/>
              <a:gd name="connsiteY7" fmla="*/ 6290706 h 6858000"/>
              <a:gd name="connsiteX8" fmla="*/ 8576706 w 9144000"/>
              <a:gd name="connsiteY8" fmla="*/ 567294 h 6858000"/>
              <a:gd name="connsiteX9" fmla="*/ 567294 w 9144000"/>
              <a:gd name="connsiteY9" fmla="*/ 567294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567294 w 9144000"/>
              <a:gd name="connsiteY5" fmla="*/ 567294 h 6858000"/>
              <a:gd name="connsiteX6" fmla="*/ 554594 w 9144000"/>
              <a:gd name="connsiteY6" fmla="*/ 6532006 h 6858000"/>
              <a:gd name="connsiteX7" fmla="*/ 8576706 w 9144000"/>
              <a:gd name="connsiteY7" fmla="*/ 6290706 h 6858000"/>
              <a:gd name="connsiteX8" fmla="*/ 8576706 w 9144000"/>
              <a:gd name="connsiteY8" fmla="*/ 567294 h 6858000"/>
              <a:gd name="connsiteX9" fmla="*/ 567294 w 9144000"/>
              <a:gd name="connsiteY9" fmla="*/ 567294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567294 w 9144000"/>
              <a:gd name="connsiteY5" fmla="*/ 567294 h 6858000"/>
              <a:gd name="connsiteX6" fmla="*/ 554594 w 9144000"/>
              <a:gd name="connsiteY6" fmla="*/ 6532006 h 6858000"/>
              <a:gd name="connsiteX7" fmla="*/ 8576706 w 9144000"/>
              <a:gd name="connsiteY7" fmla="*/ 6290706 h 6858000"/>
              <a:gd name="connsiteX8" fmla="*/ 8691006 w 9144000"/>
              <a:gd name="connsiteY8" fmla="*/ 351394 h 6858000"/>
              <a:gd name="connsiteX9" fmla="*/ 567294 w 9144000"/>
              <a:gd name="connsiteY9" fmla="*/ 567294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567294 w 9144000"/>
              <a:gd name="connsiteY5" fmla="*/ 567294 h 6858000"/>
              <a:gd name="connsiteX6" fmla="*/ 554594 w 9144000"/>
              <a:gd name="connsiteY6" fmla="*/ 6532006 h 6858000"/>
              <a:gd name="connsiteX7" fmla="*/ 8691006 w 9144000"/>
              <a:gd name="connsiteY7" fmla="*/ 6290706 h 6858000"/>
              <a:gd name="connsiteX8" fmla="*/ 8691006 w 9144000"/>
              <a:gd name="connsiteY8" fmla="*/ 351394 h 6858000"/>
              <a:gd name="connsiteX9" fmla="*/ 567294 w 9144000"/>
              <a:gd name="connsiteY9" fmla="*/ 5672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67294" y="567294"/>
                </a:moveTo>
                <a:cubicBezTo>
                  <a:pt x="563061" y="2555531"/>
                  <a:pt x="558827" y="4543769"/>
                  <a:pt x="554594" y="6532006"/>
                </a:cubicBezTo>
                <a:lnTo>
                  <a:pt x="8691006" y="6290706"/>
                </a:lnTo>
                <a:lnTo>
                  <a:pt x="8691006" y="351394"/>
                </a:lnTo>
                <a:lnTo>
                  <a:pt x="567294" y="567294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15" name="Рисунок 14" descr="Рисунок2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5414" y="6438375"/>
            <a:ext cx="149426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600"/>
            <a:ext cx="7886700" cy="133508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626510"/>
            <a:ext cx="149426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4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Рисунок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626510"/>
            <a:ext cx="149426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7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6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1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73B97-3171-464A-AF1E-04EA509EE37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E89B-71E4-4819-AB5A-52AD0063A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6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732878" y="477663"/>
            <a:ext cx="6687788" cy="185352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5025" b="1" i="1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i="1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oumangut.naz.obr55.ru/files/2016/04/7%D0%B0%D0%BF%D1%80%D0%B5%D0%BB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3" y="439590"/>
            <a:ext cx="7412477" cy="5563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07796" y="627981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1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95088" y="672660"/>
            <a:ext cx="7815657" cy="170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 этот спорт я много слышал,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Воздушный акробат на лыжах.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345564" y="5474951"/>
            <a:ext cx="3887391" cy="82391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фристайл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4" name="Picture 4" descr="http://today.kz/static/uploads/a090a4e2-650d-40b5-b69f-ac43a582545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07" y="1658514"/>
            <a:ext cx="5486468" cy="41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95088" y="672660"/>
            <a:ext cx="7815657" cy="170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21–02–2018. </a:t>
            </a:r>
            <a:r>
              <a:rPr lang="ru-RU" sz="2400" b="1" dirty="0" smtClean="0"/>
              <a:t>Фристайл</a:t>
            </a:r>
            <a:r>
              <a:rPr lang="ru-RU" sz="2400" b="1" dirty="0"/>
              <a:t>. Олимпиада-2018, </a:t>
            </a:r>
            <a:r>
              <a:rPr lang="ru-RU" sz="2400" b="1" dirty="0" err="1"/>
              <a:t>Пхёнчхан</a:t>
            </a:r>
            <a:r>
              <a:rPr lang="ru-RU" sz="2400" b="1" dirty="0"/>
              <a:t>: призёры в мужском </a:t>
            </a:r>
            <a:r>
              <a:rPr lang="ru-RU" sz="2400" b="1" dirty="0" err="1"/>
              <a:t>ски</a:t>
            </a:r>
            <a:r>
              <a:rPr lang="ru-RU" sz="2400" b="1" dirty="0"/>
              <a:t>-кроссе. Справа — бронзовый призёр россиянин Сергей </a:t>
            </a:r>
            <a:r>
              <a:rPr lang="ru-RU" sz="2400" b="1" dirty="0" err="1"/>
              <a:t>Ридзик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345564" y="5474951"/>
            <a:ext cx="3887391" cy="82391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фристайл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94" name="Picture 2" descr="Пхёнчхан 2018 - Фристайл - мужчины, ски-крос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92" y="1736285"/>
            <a:ext cx="61912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95088" y="672660"/>
            <a:ext cx="7815657" cy="170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Хоть к конькам свободный доступ,</a:t>
            </a:r>
            <a:br>
              <a:rPr lang="ru-RU" sz="2400" b="1" dirty="0"/>
            </a:br>
            <a:r>
              <a:rPr lang="ru-RU" sz="2400" b="1" dirty="0"/>
              <a:t>пробежаться в них непросто!</a:t>
            </a:r>
            <a:br>
              <a:rPr lang="ru-RU" sz="2400" b="1" dirty="0"/>
            </a:br>
            <a:r>
              <a:rPr lang="ru-RU" sz="2400" b="1" dirty="0" smtClean="0"/>
              <a:t>Рассылаю </a:t>
            </a:r>
            <a:r>
              <a:rPr lang="ru-RU" sz="2400" b="1" dirty="0"/>
              <a:t>всем респект,</a:t>
            </a:r>
            <a:br>
              <a:rPr lang="ru-RU" sz="2400" b="1" dirty="0"/>
            </a:br>
            <a:r>
              <a:rPr lang="ru-RU" sz="2400" b="1" dirty="0"/>
              <a:t>тем кто любит спорт...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345564" y="5474951"/>
            <a:ext cx="3887391" cy="823912"/>
          </a:xfrm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шорт-трек</a:t>
            </a:r>
            <a:endParaRPr lang="ru-RU" dirty="0"/>
          </a:p>
        </p:txBody>
      </p:sp>
      <p:pic>
        <p:nvPicPr>
          <p:cNvPr id="6146" name="Picture 2" descr="https://rb7.ru/system/images/image_links/388048/page_big_%D0%B5%D0%BB%D0%B8%D1%81%D1%82%D1%80%D0%B0%D1%82%D0%BE%D0%B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33" y="2159540"/>
            <a:ext cx="5453441" cy="364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27849" y="1820524"/>
            <a:ext cx="4121905" cy="356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Семён Елистратов, завоевал бронзу в </a:t>
            </a:r>
            <a:r>
              <a:rPr lang="ru-RU" sz="2400" b="1" dirty="0" err="1" smtClean="0"/>
              <a:t>Пхёнчхан</a:t>
            </a:r>
            <a:r>
              <a:rPr lang="ru-RU" sz="2400" b="1" dirty="0" smtClean="0"/>
              <a:t>, на зимних олимпийских играх 2018г, в забеге на 1500м.</a:t>
            </a:r>
            <a:endParaRPr lang="ru-RU" sz="2400" b="1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345564" y="5474951"/>
            <a:ext cx="3887391" cy="823912"/>
          </a:xfrm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шорт-трек</a:t>
            </a:r>
            <a:endParaRPr lang="ru-RU" dirty="0"/>
          </a:p>
        </p:txBody>
      </p:sp>
      <p:pic>
        <p:nvPicPr>
          <p:cNvPr id="7170" name="Picture 2" descr="Semion Elistratov Sochi 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54" y="1225684"/>
            <a:ext cx="3301511" cy="430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95088" y="672660"/>
            <a:ext cx="7815657" cy="17008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музыку на льду прыжки,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и вращенья.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Полозья у коньков блестят,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Костюмы – загляденье.</a:t>
            </a:r>
          </a:p>
          <a:p>
            <a:pPr marL="0" indent="0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248288" y="5471352"/>
            <a:ext cx="3887391" cy="82391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фигурное катание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20" name="Picture 4" descr="http://cdn.tvc.ru/pictures/o/787/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65" y="2310745"/>
            <a:ext cx="5369735" cy="35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833994" y="591902"/>
            <a:ext cx="7815657" cy="170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Загитова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6393F"/>
                </a:solidFill>
                <a:latin typeface="Roboto"/>
              </a:rPr>
              <a:t>(справа)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олимпийская чемпионка Пхёнчхана-2018,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Медведева — серебряный призер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248288" y="5471352"/>
            <a:ext cx="3887391" cy="82391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фигурное катание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42" name="Picture 2" descr="Олимпиада-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12" y="2312245"/>
            <a:ext cx="5193332" cy="34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2936" y="606305"/>
            <a:ext cx="3375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1732" y="279915"/>
            <a:ext cx="7886700" cy="8580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Россия: чемпионы и призёры Олимпиады</a:t>
            </a:r>
            <a:endParaRPr lang="ru-RU" sz="32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7" t="23133" r="9617" b="40021"/>
          <a:stretch/>
        </p:blipFill>
        <p:spPr bwMode="auto">
          <a:xfrm>
            <a:off x="1296538" y="982638"/>
            <a:ext cx="6660106" cy="532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41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2936" y="606305"/>
            <a:ext cx="3375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735356"/>
            <a:ext cx="734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xn--45-jlcd8aogi1b.xn--p1ai/wp-content/uploads/2016/04/107610777riczonv4y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5575" y="1011677"/>
            <a:ext cx="4591523" cy="44552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363915"/>
            <a:ext cx="411480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i="1" dirty="0" smtClean="0"/>
              <a:t>	</a:t>
            </a:r>
            <a:r>
              <a:rPr lang="ru-RU" sz="2600" b="1" i="1" dirty="0" smtClean="0"/>
              <a:t>Здоровье – это самое ценное, что у нас есть. И с этим ничто не может сравниться: ни богатство, ни положение в обществе, ни слава.</a:t>
            </a:r>
          </a:p>
          <a:p>
            <a:pPr algn="just"/>
            <a:r>
              <a:rPr lang="ru-RU" sz="2600" b="1" i="1" dirty="0" smtClean="0"/>
              <a:t>	Это настоящая драгоценность,</a:t>
            </a:r>
            <a:r>
              <a:rPr lang="en-US" sz="2600" b="1" i="1" dirty="0" smtClean="0"/>
              <a:t> </a:t>
            </a:r>
            <a:r>
              <a:rPr lang="ru-RU" sz="2600" b="1" i="1" dirty="0" smtClean="0"/>
              <a:t>подаренная нам природой. Человек обязан беречь свое здоровье смолоду, ведь именно здоровый человек формирует сильную нацию.</a:t>
            </a:r>
            <a:endParaRPr lang="ru-RU" sz="2600" b="1" i="1" dirty="0"/>
          </a:p>
        </p:txBody>
      </p:sp>
    </p:spTree>
    <p:extLst>
      <p:ext uri="{BB962C8B-B14F-4D97-AF65-F5344CB8AC3E}">
        <p14:creationId xmlns:p14="http://schemas.microsoft.com/office/powerpoint/2010/main" val="33145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sc-mgn.ru/img/12469178-pozdravleniya-na-den-zdorov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3" y="996689"/>
            <a:ext cx="4617690" cy="448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2936" y="606305"/>
            <a:ext cx="3375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	В </a:t>
            </a:r>
            <a:r>
              <a:rPr lang="ru-RU" sz="2800" b="1" i="1" dirty="0"/>
              <a:t>далеком 1948 году была основана Всемирная организация здравоохранения. Это произошло </a:t>
            </a:r>
            <a:endParaRPr lang="ru-RU" sz="2800" b="1" i="1" dirty="0" smtClean="0"/>
          </a:p>
          <a:p>
            <a:r>
              <a:rPr lang="ru-RU" sz="2800" b="1" i="1" dirty="0" smtClean="0"/>
              <a:t>7 </a:t>
            </a:r>
            <a:r>
              <a:rPr lang="ru-RU" sz="2800" b="1" i="1" dirty="0"/>
              <a:t>апреля, поэтому именно в </a:t>
            </a:r>
            <a:r>
              <a:rPr lang="ru-RU" sz="2800" b="1" i="1" dirty="0" smtClean="0"/>
              <a:t>этот день, </a:t>
            </a:r>
            <a:r>
              <a:rPr lang="ru-RU" sz="2800" b="1" i="1" dirty="0"/>
              <a:t>отмечается </a:t>
            </a:r>
            <a:endParaRPr lang="ru-RU" sz="2800" b="1" i="1" dirty="0" smtClean="0"/>
          </a:p>
          <a:p>
            <a:r>
              <a:rPr lang="ru-RU" sz="2800" b="1" i="1" dirty="0" smtClean="0"/>
              <a:t>Всемирный </a:t>
            </a:r>
            <a:r>
              <a:rPr lang="ru-RU" sz="2800" b="1" i="1" dirty="0"/>
              <a:t>день здоровья.</a:t>
            </a:r>
            <a:br>
              <a:rPr lang="ru-RU" sz="2800" b="1" i="1" dirty="0"/>
            </a:b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7167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66929"/>
            <a:ext cx="7886700" cy="1361871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Составляющие    </a:t>
            </a:r>
            <a:br>
              <a:rPr lang="ru-RU" sz="4800" b="1" i="1" dirty="0" smtClean="0">
                <a:solidFill>
                  <a:srgbClr val="00B050"/>
                </a:solidFill>
              </a:rPr>
            </a:br>
            <a:r>
              <a:rPr lang="ru-RU" sz="4800" b="1" i="1" dirty="0">
                <a:solidFill>
                  <a:srgbClr val="00B050"/>
                </a:solidFill>
              </a:rPr>
              <a:t> </a:t>
            </a:r>
            <a:r>
              <a:rPr lang="ru-RU" sz="4800" b="1" i="1" dirty="0" smtClean="0">
                <a:solidFill>
                  <a:srgbClr val="00B050"/>
                </a:solidFill>
              </a:rPr>
              <a:t>                     здоровья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dzschool13.3dn.ru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53" y="2198451"/>
            <a:ext cx="2318766" cy="23118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261012" y="2548256"/>
            <a:ext cx="2159541" cy="1159449"/>
          </a:xfrm>
          <a:prstGeom prst="cloudCallout">
            <a:avLst>
              <a:gd name="adj1" fmla="val 62050"/>
              <a:gd name="adj2" fmla="val 725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Питание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1186772" y="4510987"/>
            <a:ext cx="2690979" cy="925958"/>
          </a:xfrm>
          <a:prstGeom prst="cloudCallout">
            <a:avLst>
              <a:gd name="adj1" fmla="val 66648"/>
              <a:gd name="adj2" fmla="val -614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Отсутствие вредных привычек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1330086" y="1257349"/>
            <a:ext cx="2404353" cy="987260"/>
          </a:xfrm>
          <a:prstGeom prst="cloudCallout">
            <a:avLst>
              <a:gd name="adj1" fmla="val 73840"/>
              <a:gd name="adj2" fmla="val 11176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Режим дня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904686" y="1595336"/>
            <a:ext cx="2383281" cy="1162358"/>
          </a:xfrm>
          <a:prstGeom prst="cloudCallout">
            <a:avLst>
              <a:gd name="adj1" fmla="val -77171"/>
              <a:gd name="adj2" fmla="val 5580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Двигательная активность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4854099" y="4510336"/>
            <a:ext cx="3161491" cy="1350677"/>
          </a:xfrm>
          <a:prstGeom prst="cloudCallout">
            <a:avLst>
              <a:gd name="adj1" fmla="val -58996"/>
              <a:gd name="adj2" fmla="val -5561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Благоприятная психологическая обстановка в семье</a:t>
            </a:r>
            <a:r>
              <a:rPr lang="ru-RU" b="1" smtClean="0">
                <a:solidFill>
                  <a:srgbClr val="00B050"/>
                </a:solidFill>
              </a:rPr>
              <a:t>, школе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5739319" y="3111252"/>
            <a:ext cx="2548649" cy="1292518"/>
          </a:xfrm>
          <a:prstGeom prst="cloudCallout">
            <a:avLst>
              <a:gd name="adj1" fmla="val -52131"/>
              <a:gd name="adj2" fmla="val 1132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Профилактика болезней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закаливание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8" name="Picture 2" descr="https://content.schools.by/cache/2a/94/2a947282a20d7ec5a8d787d4b40ae8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8" y="1218438"/>
            <a:ext cx="788615" cy="1224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9297" y="454146"/>
            <a:ext cx="7886700" cy="869688"/>
          </a:xfrm>
        </p:spPr>
        <p:txBody>
          <a:bodyPr/>
          <a:lstStyle/>
          <a:p>
            <a:pPr algn="ctr"/>
            <a:r>
              <a:rPr lang="ru-RU" sz="3600" b="1" dirty="0" smtClean="0"/>
              <a:t>Пословицы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3888" y="1351129"/>
            <a:ext cx="7886700" cy="614150"/>
          </a:xfrm>
        </p:spPr>
        <p:txBody>
          <a:bodyPr/>
          <a:lstStyle/>
          <a:p>
            <a:r>
              <a:rPr lang="ru-RU" dirty="0" smtClean="0"/>
              <a:t>1. Здоровье  - всему голова, всего дороже.</a:t>
            </a:r>
            <a:endParaRPr lang="ru-RU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639811" y="1953905"/>
            <a:ext cx="7886700" cy="61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639811" y="1858371"/>
            <a:ext cx="7886700" cy="61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smtClean="0"/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Здоровье, спорт, труд  - рядом идут.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612515" y="2445223"/>
            <a:ext cx="7886700" cy="61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smtClean="0"/>
              <a:t>3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Крепок  - телом, богат и делом.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571571" y="3004783"/>
            <a:ext cx="7886700" cy="61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smtClean="0"/>
              <a:t>4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sz="2400" dirty="0" smtClean="0"/>
              <a:t>Смолоду закалишься, на весь век сгодишься.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585219" y="3537046"/>
            <a:ext cx="7886700" cy="61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smtClean="0"/>
              <a:t>5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От лежанья да сиденья хвори прибавляются.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 txBox="1">
            <a:spLocks/>
          </p:cNvSpPr>
          <p:nvPr/>
        </p:nvSpPr>
        <p:spPr>
          <a:xfrm>
            <a:off x="530629" y="3960126"/>
            <a:ext cx="7886700" cy="61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smtClean="0"/>
              <a:t>6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Кто спортом занимается, тот силы набирается.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516981" y="4533332"/>
            <a:ext cx="7886700" cy="61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smtClean="0"/>
              <a:t>7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Кто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любит спорт, тот здоров и бодр.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27118" y="649592"/>
            <a:ext cx="7815657" cy="170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/>
              <a:t>В этом спорте игроки, все ловки и высоки.</a:t>
            </a:r>
            <a:br>
              <a:rPr lang="ru-RU" sz="2600" b="1" dirty="0" smtClean="0"/>
            </a:br>
            <a:r>
              <a:rPr lang="ru-RU" sz="2600" b="1" dirty="0" smtClean="0"/>
              <a:t>Любят в мяч они играть, и в кольцо его кидать.</a:t>
            </a:r>
            <a:br>
              <a:rPr lang="ru-RU" sz="2600" b="1" dirty="0" smtClean="0"/>
            </a:br>
            <a:r>
              <a:rPr lang="ru-RU" sz="2600" b="1" dirty="0" smtClean="0"/>
              <a:t>Мячик звонко бьет об пол,</a:t>
            </a:r>
            <a:br>
              <a:rPr lang="ru-RU" sz="2600" b="1" dirty="0" smtClean="0"/>
            </a:br>
            <a:r>
              <a:rPr lang="ru-RU" sz="2600" b="1" dirty="0" smtClean="0"/>
              <a:t>Значит, это ...</a:t>
            </a:r>
            <a:endParaRPr lang="ru-RU" sz="2600" b="1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345564" y="5474951"/>
            <a:ext cx="3887391" cy="823912"/>
          </a:xfrm>
        </p:spPr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аскетбол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12" y="2350480"/>
            <a:ext cx="5236573" cy="331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4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07662" y="808849"/>
            <a:ext cx="7815657" cy="17008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Соберем команду в школе, и найдем большое поле.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Пробиваем угловой -  забиваем головой.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И в воротах пятый гол! Очень любим мы ...</a:t>
            </a:r>
            <a:endParaRPr lang="ru-RU" sz="2600" b="1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345564" y="5474951"/>
            <a:ext cx="3887391" cy="823912"/>
          </a:xfrm>
        </p:spPr>
        <p:txBody>
          <a:bodyPr/>
          <a:lstStyle/>
          <a:p>
            <a:r>
              <a:rPr lang="ru-RU" dirty="0" smtClean="0"/>
              <a:t>футбол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43" y="2412460"/>
            <a:ext cx="5249152" cy="34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7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07662" y="808849"/>
            <a:ext cx="7815657" cy="170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Здесь команда </a:t>
            </a:r>
            <a:r>
              <a:rPr lang="ru-RU" sz="2600" b="1" dirty="0" smtClean="0"/>
              <a:t>побеждает,  если </a:t>
            </a:r>
            <a:r>
              <a:rPr lang="ru-RU" sz="2600" b="1" dirty="0"/>
              <a:t>мячик не роняет.</a:t>
            </a:r>
          </a:p>
          <a:p>
            <a:pPr marL="0" indent="0">
              <a:buNone/>
            </a:pPr>
            <a:r>
              <a:rPr lang="ru-RU" sz="2600" b="1" dirty="0"/>
              <a:t>Он летит с подачи </a:t>
            </a:r>
            <a:r>
              <a:rPr lang="ru-RU" sz="2600" b="1" dirty="0" smtClean="0"/>
              <a:t>метко, не </a:t>
            </a:r>
            <a:r>
              <a:rPr lang="ru-RU" sz="2600" b="1" dirty="0"/>
              <a:t>в ворота - через сетку.</a:t>
            </a:r>
          </a:p>
          <a:p>
            <a:pPr marL="0" indent="0">
              <a:buNone/>
            </a:pPr>
            <a:r>
              <a:rPr lang="ru-RU" sz="2600" b="1" dirty="0"/>
              <a:t>И площадка, а не </a:t>
            </a:r>
            <a:r>
              <a:rPr lang="ru-RU" sz="2600" b="1" dirty="0" smtClean="0"/>
              <a:t>поле  у </a:t>
            </a:r>
            <a:r>
              <a:rPr lang="ru-RU" sz="2600" b="1" dirty="0"/>
              <a:t>спортсменов в ...</a:t>
            </a:r>
          </a:p>
          <a:p>
            <a:pPr marL="0" indent="0">
              <a:buNone/>
            </a:pPr>
            <a:endParaRPr lang="ru-RU" sz="2600" b="1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345564" y="5474951"/>
            <a:ext cx="3887391" cy="823912"/>
          </a:xfrm>
        </p:spPr>
        <p:txBody>
          <a:bodyPr/>
          <a:lstStyle/>
          <a:p>
            <a:r>
              <a:rPr lang="ru-RU" dirty="0" smtClean="0"/>
              <a:t>волейболе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77" y="2374850"/>
            <a:ext cx="5255536" cy="342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853453" y="672660"/>
            <a:ext cx="7815657" cy="170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Там в латах все на ледяной площадке</a:t>
            </a:r>
            <a:b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Сражаются, сцепились в острой схватке.</a:t>
            </a:r>
            <a:b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Болельщики кричат: «Сильнее бей!»</a:t>
            </a:r>
            <a:b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Поверь, не драка это, а —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...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345564" y="5474951"/>
            <a:ext cx="3887391" cy="823912"/>
          </a:xfrm>
        </p:spPr>
        <p:txBody>
          <a:bodyPr/>
          <a:lstStyle/>
          <a:p>
            <a:r>
              <a:rPr lang="ru-RU" dirty="0" smtClean="0"/>
              <a:t>хоккей</a:t>
            </a:r>
            <a:endParaRPr lang="ru-RU" dirty="0"/>
          </a:p>
        </p:txBody>
      </p:sp>
      <p:pic>
        <p:nvPicPr>
          <p:cNvPr id="1026" name="Picture 2" descr="https://cdn1.img.rsport.ru/images/113326/67/1133266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33" y="2113363"/>
            <a:ext cx="5253004" cy="37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1551</TotalTime>
  <Words>242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Times New Roman</vt:lpstr>
      <vt:lpstr>Тема Office</vt:lpstr>
      <vt:lpstr> </vt:lpstr>
      <vt:lpstr>Презентация PowerPoint</vt:lpstr>
      <vt:lpstr>Презентация PowerPoint</vt:lpstr>
      <vt:lpstr>Составляющие                           здоровья</vt:lpstr>
      <vt:lpstr>Пословицы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Россия: чемпионы и призёры Олимпиады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Зелёная рамка шаблон</dc:title>
  <dc:creator>Неверова О.И.</dc:creator>
  <cp:lastModifiedBy>МЛА2019</cp:lastModifiedBy>
  <cp:revision>128</cp:revision>
  <dcterms:created xsi:type="dcterms:W3CDTF">2016-10-27T14:51:55Z</dcterms:created>
  <dcterms:modified xsi:type="dcterms:W3CDTF">2023-04-07T07:06:28Z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923745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